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4" r:id="rId3"/>
    <p:sldId id="278" r:id="rId4"/>
    <p:sldId id="258" r:id="rId5"/>
    <p:sldId id="264" r:id="rId6"/>
    <p:sldId id="276" r:id="rId7"/>
    <p:sldId id="277" r:id="rId8"/>
    <p:sldId id="275" r:id="rId9"/>
    <p:sldId id="279" r:id="rId10"/>
    <p:sldId id="280" r:id="rId11"/>
    <p:sldId id="259" r:id="rId12"/>
    <p:sldId id="271" r:id="rId13"/>
    <p:sldId id="260" r:id="rId14"/>
    <p:sldId id="265" r:id="rId15"/>
    <p:sldId id="281" r:id="rId16"/>
    <p:sldId id="261" r:id="rId17"/>
    <p:sldId id="267" r:id="rId18"/>
    <p:sldId id="268" r:id="rId19"/>
    <p:sldId id="263" r:id="rId20"/>
    <p:sldId id="282" r:id="rId21"/>
    <p:sldId id="283" r:id="rId22"/>
    <p:sldId id="269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85" autoAdjust="0"/>
    <p:restoredTop sz="94660"/>
  </p:normalViewPr>
  <p:slideViewPr>
    <p:cSldViewPr>
      <p:cViewPr varScale="1">
        <p:scale>
          <a:sx n="102" d="100"/>
          <a:sy n="102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6892C-6AFA-4E22-BD5E-98035CC5F771}" type="datetimeFigureOut">
              <a:rPr lang="en-US" smtClean="0"/>
              <a:pPr/>
              <a:t>4/10/2014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4C93-EAB3-4860-8B64-CD144B572E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4C93-EAB3-4860-8B64-CD144B572E6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4C93-EAB3-4860-8B64-CD144B572E6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4C93-EAB3-4860-8B64-CD144B572E6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030A-E7A5-46CE-A0AB-DF8E205547D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A9127-04CF-4213-800B-8480C2D67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museumkiev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err="1" smtClean="0"/>
              <a:t>“Історична“</a:t>
            </a:r>
            <a:r>
              <a:rPr lang="uk-UA" dirty="0" smtClean="0"/>
              <a:t> довідка про унікальний 8-А клас</a:t>
            </a:r>
            <a:endParaRPr lang="ru-RU" dirty="0"/>
          </a:p>
        </p:txBody>
      </p:sp>
      <p:pic>
        <p:nvPicPr>
          <p:cNvPr id="4" name="Содержимое 3" descr="8а вмест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500858" cy="48756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3114668" cy="56975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uk-UA" sz="1800" b="1" dirty="0" smtClean="0"/>
              <a:t>А осінь мудра в сяйві золотому</a:t>
            </a:r>
          </a:p>
          <a:p>
            <a:pPr algn="just">
              <a:buNone/>
            </a:pPr>
            <a:r>
              <a:rPr lang="uk-UA" sz="1800" b="1" dirty="0" smtClean="0"/>
              <a:t>Віддасть і волелюбність, і чарівність , </a:t>
            </a:r>
          </a:p>
          <a:p>
            <a:pPr algn="just">
              <a:buNone/>
            </a:pPr>
            <a:r>
              <a:rPr lang="uk-UA" sz="1800" b="1" dirty="0" smtClean="0"/>
              <a:t>Й високу працелюбність тільки тому,</a:t>
            </a:r>
          </a:p>
          <a:p>
            <a:pPr algn="just">
              <a:buNone/>
            </a:pPr>
            <a:r>
              <a:rPr lang="uk-UA" sz="1800" b="1" dirty="0" smtClean="0"/>
              <a:t>Хто поважає чесність, правду й рівність!</a:t>
            </a:r>
          </a:p>
          <a:p>
            <a:pPr algn="just">
              <a:buNone/>
            </a:pPr>
            <a:r>
              <a:rPr lang="uk-UA" sz="1800" b="1" dirty="0" smtClean="0"/>
              <a:t>Такими рисами господарка хороша</a:t>
            </a:r>
          </a:p>
          <a:p>
            <a:pPr algn="just">
              <a:buNone/>
            </a:pPr>
            <a:r>
              <a:rPr lang="uk-UA" sz="1800" b="1" dirty="0" smtClean="0"/>
              <a:t>Обдарувала друзів наших душу.</a:t>
            </a:r>
          </a:p>
          <a:p>
            <a:pPr algn="just">
              <a:buNone/>
            </a:pPr>
            <a:r>
              <a:rPr lang="uk-UA" sz="1800" b="1" dirty="0" err="1" smtClean="0"/>
              <a:t>Недождія</a:t>
            </a:r>
            <a:r>
              <a:rPr lang="uk-UA" sz="1800" b="1" dirty="0" smtClean="0"/>
              <a:t> Михайла, </a:t>
            </a:r>
            <a:r>
              <a:rPr lang="uk-UA" sz="1800" b="1" dirty="0" err="1" smtClean="0"/>
              <a:t>Арановського</a:t>
            </a:r>
            <a:r>
              <a:rPr lang="uk-UA" sz="1800" b="1" dirty="0" smtClean="0"/>
              <a:t> Альоші, Вакуленко Аннусі та </a:t>
            </a:r>
            <a:r>
              <a:rPr lang="uk-UA" sz="1800" b="1" dirty="0" err="1" smtClean="0"/>
              <a:t>Аксєнова</a:t>
            </a:r>
            <a:r>
              <a:rPr lang="uk-UA" sz="1800" b="1" dirty="0" smtClean="0"/>
              <a:t> Іллюші.</a:t>
            </a:r>
          </a:p>
          <a:p>
            <a:pPr>
              <a:buNone/>
            </a:pPr>
            <a:endParaRPr lang="uk-UA" b="1" dirty="0" smtClean="0"/>
          </a:p>
        </p:txBody>
      </p:sp>
      <p:pic>
        <p:nvPicPr>
          <p:cNvPr id="3074" name="Picture 2" descr="D:\8-a фото\осін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00042"/>
            <a:ext cx="3429024" cy="5572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92882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b="1" dirty="0" smtClean="0"/>
              <a:t>Такий наш 8-А строкато різний,</a:t>
            </a:r>
            <a:br>
              <a:rPr lang="uk-UA" sz="2400" b="1" dirty="0" smtClean="0"/>
            </a:br>
            <a:r>
              <a:rPr lang="uk-UA" sz="2400" b="1" dirty="0" smtClean="0"/>
              <a:t>Та все ж – «зима», «весна», чи «літо» ти, чи «осінь» - </a:t>
            </a:r>
            <a:br>
              <a:rPr lang="uk-UA" sz="2400" b="1" dirty="0" smtClean="0"/>
            </a:br>
            <a:r>
              <a:rPr lang="uk-UA" sz="2400" b="1" dirty="0" smtClean="0"/>
              <a:t>Ми одностайно – в добрий час чи в грізний – </a:t>
            </a:r>
            <a:br>
              <a:rPr lang="uk-UA" sz="2400" b="1" dirty="0" smtClean="0"/>
            </a:br>
            <a:r>
              <a:rPr lang="uk-UA" sz="2400" b="1" dirty="0" smtClean="0"/>
              <a:t>Ласкаво на гостину до нас </a:t>
            </a:r>
            <a:r>
              <a:rPr lang="uk-UA" sz="2400" b="1" dirty="0" err="1" smtClean="0"/>
              <a:t>просим</a:t>
            </a:r>
            <a:r>
              <a:rPr lang="uk-UA" sz="2400" b="1" dirty="0" smtClean="0"/>
              <a:t>!</a:t>
            </a:r>
            <a:endParaRPr lang="uk-UA" sz="2400" b="1" dirty="0"/>
          </a:p>
        </p:txBody>
      </p:sp>
      <p:pic>
        <p:nvPicPr>
          <p:cNvPr id="6" name="Рисунок 5" descr="IMG_1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357430"/>
            <a:ext cx="4005903" cy="32187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158" y="42860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" name="Рисунок 6" descr="DSC02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500306"/>
            <a:ext cx="4291655" cy="3218741"/>
          </a:xfrm>
          <a:prstGeom prst="rect">
            <a:avLst/>
          </a:prstGeom>
        </p:spPr>
      </p:pic>
      <p:pic>
        <p:nvPicPr>
          <p:cNvPr id="4" name="Содержимое 3" descr="DSC0222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072471" cy="312579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58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uk-UA" sz="2000" b="1" dirty="0" smtClean="0"/>
              <a:t>Ми вам розкажемо про класу </a:t>
            </a:r>
            <a:br>
              <a:rPr lang="uk-UA" sz="2000" b="1" dirty="0" smtClean="0"/>
            </a:br>
            <a:r>
              <a:rPr lang="uk-UA" sz="2000" b="1" dirty="0" smtClean="0"/>
              <a:t>день народження, посвяту в </a:t>
            </a:r>
            <a:br>
              <a:rPr lang="uk-UA" sz="2000" b="1" dirty="0" smtClean="0"/>
            </a:br>
            <a:r>
              <a:rPr lang="uk-UA" sz="2000" b="1" dirty="0" smtClean="0"/>
              <a:t>ліцеїсти</a:t>
            </a:r>
            <a:endParaRPr lang="uk-UA" sz="2000" b="1" dirty="0"/>
          </a:p>
        </p:txBody>
      </p:sp>
      <p:pic>
        <p:nvPicPr>
          <p:cNvPr id="11" name="Рисунок 10" descr="DSC02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1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290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2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714620"/>
            <a:ext cx="5072098" cy="380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6096011" cy="4572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5429288" cy="857256"/>
          </a:xfrm>
        </p:spPr>
        <p:txBody>
          <a:bodyPr>
            <a:normAutofit/>
          </a:bodyPr>
          <a:lstStyle/>
          <a:p>
            <a:r>
              <a:rPr lang="uk-UA" dirty="0" smtClean="0"/>
              <a:t>Свято  Покрови,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8229600" cy="614354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Ми цінуємо народні свята та звичаї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Ln0Mk8qlU6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2357430"/>
            <a:ext cx="2710134" cy="450057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Fv-lXOe_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85728"/>
            <a:ext cx="767080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День українського козацтва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QsAJFjF9wq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3174" y="3571876"/>
            <a:ext cx="235745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8-a фото\Вільний час\PVkH_-3FA0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643314"/>
            <a:ext cx="2000264" cy="27795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0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088" y="1142984"/>
            <a:ext cx="8735912" cy="523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Про те, як ветеранів привітати можемо!</a:t>
            </a:r>
            <a:endParaRPr lang="ru-RU" dirty="0"/>
          </a:p>
        </p:txBody>
      </p:sp>
      <p:pic>
        <p:nvPicPr>
          <p:cNvPr id="4" name="Содержимое 3" descr="IMAG04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214554"/>
            <a:ext cx="7320107" cy="438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qzN5wuVs2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571744"/>
            <a:ext cx="5457102" cy="36410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Здивуєтесь талантам нашим ви!</a:t>
            </a:r>
            <a:endParaRPr lang="ru-RU" dirty="0"/>
          </a:p>
        </p:txBody>
      </p:sp>
      <p:pic>
        <p:nvPicPr>
          <p:cNvPr id="8" name="Рисунок 7" descr="u_exk5VEIi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1428736"/>
            <a:ext cx="3202291" cy="4071966"/>
          </a:xfrm>
          <a:prstGeom prst="rect">
            <a:avLst/>
          </a:prstGeom>
        </p:spPr>
      </p:pic>
      <p:pic>
        <p:nvPicPr>
          <p:cNvPr id="5" name="Рисунок 4" descr="IMG_1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357298"/>
            <a:ext cx="3659150" cy="4878867"/>
          </a:xfrm>
          <a:prstGeom prst="rect">
            <a:avLst/>
          </a:prstGeom>
        </p:spPr>
      </p:pic>
      <p:pic>
        <p:nvPicPr>
          <p:cNvPr id="4" name="Содержимое 3" descr="0N2IabkOvQE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57356" y="2500306"/>
            <a:ext cx="3143272" cy="4191030"/>
          </a:xfr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15436" cy="1143008"/>
          </a:xfrm>
        </p:spPr>
        <p:txBody>
          <a:bodyPr>
            <a:normAutofit/>
          </a:bodyPr>
          <a:lstStyle/>
          <a:p>
            <a:r>
              <a:rPr lang="uk-UA" sz="1800" b="1" dirty="0" err="1" smtClean="0"/>
              <a:t>Розкажем</a:t>
            </a:r>
            <a:r>
              <a:rPr lang="uk-UA" sz="1800" b="1" dirty="0" smtClean="0"/>
              <a:t> про похід до планетарію,</a:t>
            </a:r>
            <a:r>
              <a:rPr lang="en-US" sz="1800" b="1" dirty="0" smtClean="0"/>
              <a:t> </a:t>
            </a:r>
            <a:r>
              <a:rPr lang="uk-UA" sz="1800" b="1" dirty="0" smtClean="0"/>
              <a:t>походи у музеї</a:t>
            </a:r>
            <a:r>
              <a:rPr lang="en-US" sz="1800" b="1" dirty="0" smtClean="0"/>
              <a:t> </a:t>
            </a:r>
            <a:br>
              <a:rPr lang="en-US" sz="1800" b="1" dirty="0" smtClean="0"/>
            </a:br>
            <a:r>
              <a:rPr lang="uk-UA" sz="1800" b="1" dirty="0" smtClean="0"/>
              <a:t>Музей  Івана Гончара</a:t>
            </a:r>
            <a:endParaRPr lang="ru-RU" sz="1800" b="1" dirty="0"/>
          </a:p>
        </p:txBody>
      </p:sp>
      <p:pic>
        <p:nvPicPr>
          <p:cNvPr id="7" name="Рисунок 6" descr="DSCN0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00108"/>
            <a:ext cx="6105509" cy="457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8491" y="1357298"/>
            <a:ext cx="6105509" cy="457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00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2143116"/>
            <a:ext cx="6105509" cy="457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Музей Великої Вітчизняної Війни</a:t>
            </a:r>
            <a:endParaRPr lang="ru-RU" dirty="0"/>
          </a:p>
        </p:txBody>
      </p:sp>
      <p:pic>
        <p:nvPicPr>
          <p:cNvPr id="10" name="Рисунок 9" descr="zpWgPwT7v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500306"/>
            <a:ext cx="5572164" cy="371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zSLHfOjzy3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285860"/>
            <a:ext cx="2428892" cy="361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0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571612"/>
            <a:ext cx="4714908" cy="282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0449_BURST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3429000"/>
            <a:ext cx="4941824" cy="295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AG0450_BURST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351618" cy="5000660"/>
          </a:xfrm>
        </p:spPr>
      </p:pic>
      <p:pic>
        <p:nvPicPr>
          <p:cNvPr id="5" name="Рисунок 4" descr="IMAG0445_BURST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143116"/>
            <a:ext cx="6838867" cy="4094877"/>
          </a:xfrm>
          <a:prstGeom prst="rect">
            <a:avLst/>
          </a:prstGeom>
        </p:spPr>
      </p:pic>
      <p:pic>
        <p:nvPicPr>
          <p:cNvPr id="6" name="Содержимое 7" descr="IMAG0451_BURST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571744"/>
            <a:ext cx="5961318" cy="385765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Куратор нашого класу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z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9711" y="1600200"/>
            <a:ext cx="3413578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600201"/>
            <a:ext cx="3786214" cy="29718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uk-UA" sz="1800" b="1" dirty="0" smtClean="0"/>
              <a:t>Це куратор! Найкраща у світі! </a:t>
            </a:r>
          </a:p>
          <a:p>
            <a:pPr algn="just">
              <a:buNone/>
            </a:pPr>
            <a:r>
              <a:rPr lang="uk-UA" sz="1800" b="1" dirty="0" smtClean="0"/>
              <a:t>Що б не сталося – добра все рівно.</a:t>
            </a:r>
          </a:p>
          <a:p>
            <a:pPr algn="just">
              <a:buNone/>
            </a:pPr>
            <a:r>
              <a:rPr lang="uk-UA" sz="1800" b="1" dirty="0" smtClean="0"/>
              <a:t>Поважають батьки Вас і діти,</a:t>
            </a:r>
          </a:p>
          <a:p>
            <a:pPr algn="just">
              <a:buNone/>
            </a:pPr>
            <a:r>
              <a:rPr lang="uk-UA" sz="1800" b="1" dirty="0" smtClean="0"/>
              <a:t>Дорога Катерино Петрівно!</a:t>
            </a:r>
          </a:p>
          <a:p>
            <a:pPr algn="just">
              <a:buNone/>
            </a:pPr>
            <a:r>
              <a:rPr lang="uk-UA" sz="1800" b="1" dirty="0" smtClean="0"/>
              <a:t>Ви – наставник і друг одночасно.</a:t>
            </a:r>
          </a:p>
          <a:p>
            <a:pPr algn="just">
              <a:buNone/>
            </a:pPr>
            <a:r>
              <a:rPr lang="uk-UA" sz="1800" b="1" dirty="0" smtClean="0"/>
              <a:t>З нами завжди в невдачах і щасті.</a:t>
            </a:r>
          </a:p>
          <a:p>
            <a:pPr algn="just">
              <a:buNone/>
            </a:pPr>
            <a:r>
              <a:rPr lang="uk-UA" sz="1800" b="1" dirty="0" smtClean="0"/>
              <a:t>А для учнів усіх – просто класна!</a:t>
            </a:r>
          </a:p>
          <a:p>
            <a:pPr algn="just">
              <a:buNone/>
            </a:pPr>
            <a:r>
              <a:rPr lang="uk-UA" sz="1800" b="1" dirty="0" smtClean="0"/>
              <a:t>І таких ось – зустрінеш не часто!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hlinkClick r:id="rId2"/>
              </a:rPr>
              <a:t>Національний</a:t>
            </a:r>
            <a:r>
              <a:rPr lang="ru-RU" sz="3200" b="1" dirty="0" smtClean="0">
                <a:hlinkClick r:id="rId2"/>
              </a:rPr>
              <a:t> </a:t>
            </a:r>
            <a:r>
              <a:rPr lang="ru-RU" sz="3200" b="1" dirty="0" err="1" smtClean="0">
                <a:hlinkClick r:id="rId2"/>
              </a:rPr>
              <a:t>науково-природничий</a:t>
            </a:r>
            <a:r>
              <a:rPr lang="ru-RU" sz="3200" b="1" dirty="0" smtClean="0">
                <a:hlinkClick r:id="rId2"/>
              </a:rPr>
              <a:t> музей</a:t>
            </a:r>
            <a:endParaRPr lang="ru-RU" sz="3200" b="1" dirty="0"/>
          </a:p>
        </p:txBody>
      </p:sp>
      <p:pic>
        <p:nvPicPr>
          <p:cNvPr id="4" name="Содержимое 3" descr="IMAG05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86446" y="1142984"/>
            <a:ext cx="3000396" cy="477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05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85860"/>
            <a:ext cx="3500462" cy="530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1357298"/>
            <a:ext cx="328614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10112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Про свято Кобзаря</a:t>
            </a:r>
            <a:endParaRPr lang="en-US" dirty="0"/>
          </a:p>
        </p:txBody>
      </p:sp>
      <p:pic>
        <p:nvPicPr>
          <p:cNvPr id="3074" name="Picture 2" descr="D:\8-a фото\Фото\Шевченківські дні\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357298"/>
            <a:ext cx="5715040" cy="4954591"/>
          </a:xfrm>
          <a:prstGeom prst="rect">
            <a:avLst/>
          </a:prstGeom>
          <a:noFill/>
        </p:spPr>
      </p:pic>
      <p:pic>
        <p:nvPicPr>
          <p:cNvPr id="3076" name="Picture 4" descr="D:\8-a фото\Фото\Шевченківські дні\1111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14488"/>
            <a:ext cx="5810752" cy="4643446"/>
          </a:xfrm>
          <a:prstGeom prst="rect">
            <a:avLst/>
          </a:prstGeom>
          <a:noFill/>
        </p:spPr>
      </p:pic>
      <p:pic>
        <p:nvPicPr>
          <p:cNvPr id="3077" name="Picture 5" descr="D:\8-a фото\Фото\Шевченківські дні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071678"/>
            <a:ext cx="6072230" cy="4553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 як нас вразив </a:t>
            </a:r>
            <a:r>
              <a:rPr lang="uk-UA" dirty="0" err="1" smtClean="0"/>
              <a:t>експериментаніум</a:t>
            </a:r>
            <a:r>
              <a:rPr lang="uk-UA" dirty="0" smtClean="0"/>
              <a:t>!</a:t>
            </a:r>
            <a:endParaRPr lang="ru-RU" dirty="0"/>
          </a:p>
        </p:txBody>
      </p:sp>
      <p:pic>
        <p:nvPicPr>
          <p:cNvPr id="8" name="Рисунок 7" descr="IMG_5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1500174"/>
            <a:ext cx="5547099" cy="3698066"/>
          </a:xfrm>
          <a:prstGeom prst="rect">
            <a:avLst/>
          </a:prstGeom>
        </p:spPr>
      </p:pic>
      <p:pic>
        <p:nvPicPr>
          <p:cNvPr id="7" name="Рисунок 6" descr="IMG_57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928802"/>
            <a:ext cx="5547099" cy="3698066"/>
          </a:xfrm>
          <a:prstGeom prst="rect">
            <a:avLst/>
          </a:prstGeom>
        </p:spPr>
      </p:pic>
      <p:pic>
        <p:nvPicPr>
          <p:cNvPr id="6" name="Рисунок 5" descr="IMG_57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369333" y="2702709"/>
            <a:ext cx="4643446" cy="3095631"/>
          </a:xfrm>
          <a:prstGeom prst="rect">
            <a:avLst/>
          </a:prstGeom>
        </p:spPr>
      </p:pic>
      <p:pic>
        <p:nvPicPr>
          <p:cNvPr id="2050" name="Picture 2" descr="D:\8-a фото\Вільний час\W8aiwO4NHTA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20" y="2428868"/>
            <a:ext cx="6429420" cy="4178300"/>
          </a:xfrm>
          <a:prstGeom prst="rect">
            <a:avLst/>
          </a:prstGeom>
          <a:noFill/>
        </p:spPr>
      </p:pic>
      <p:pic>
        <p:nvPicPr>
          <p:cNvPr id="10" name="Рисунок 9" descr="IMG_57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2357430"/>
            <a:ext cx="6372297" cy="424819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642918"/>
            <a:ext cx="3757610" cy="548324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sz="2000" b="1" dirty="0" smtClean="0"/>
              <a:t>То ж хай і далі радісна зоря</a:t>
            </a:r>
          </a:p>
          <a:p>
            <a:pPr>
              <a:buNone/>
            </a:pPr>
            <a:r>
              <a:rPr lang="uk-UA" sz="2000" b="1" dirty="0" smtClean="0"/>
              <a:t>Наш осяває шлях надій і звершень</a:t>
            </a:r>
          </a:p>
          <a:p>
            <a:pPr>
              <a:buNone/>
            </a:pPr>
            <a:r>
              <a:rPr lang="uk-UA" sz="2000" b="1" dirty="0" smtClean="0"/>
              <a:t>І обіймає мудрості крильми,</a:t>
            </a:r>
          </a:p>
          <a:p>
            <a:pPr>
              <a:buNone/>
            </a:pPr>
            <a:r>
              <a:rPr lang="uk-UA" sz="2000" b="1" dirty="0" smtClean="0"/>
              <a:t>Бо з нас ніхто не є ледачий лежень,</a:t>
            </a:r>
          </a:p>
          <a:p>
            <a:pPr>
              <a:buNone/>
            </a:pPr>
            <a:r>
              <a:rPr lang="uk-UA" sz="2000" b="1" dirty="0" smtClean="0"/>
              <a:t>І ми зростемо справжніми людьми!</a:t>
            </a:r>
          </a:p>
          <a:p>
            <a:pPr>
              <a:buNone/>
            </a:pPr>
            <a:r>
              <a:rPr lang="uk-UA" sz="2000" b="1" dirty="0" smtClean="0"/>
              <a:t>Життєвий шлях свій прокладемо гідно,</a:t>
            </a:r>
          </a:p>
          <a:p>
            <a:pPr>
              <a:buNone/>
            </a:pPr>
            <a:r>
              <a:rPr lang="uk-UA" sz="2000" b="1" dirty="0" smtClean="0"/>
              <a:t>Здобудемо повагу від людей!</a:t>
            </a:r>
          </a:p>
          <a:p>
            <a:pPr>
              <a:buNone/>
            </a:pPr>
            <a:r>
              <a:rPr lang="uk-UA" sz="2000" b="1" dirty="0" smtClean="0"/>
              <a:t>Ніде не зганьблений хай буде рідний</a:t>
            </a:r>
          </a:p>
          <a:p>
            <a:pPr>
              <a:buNone/>
            </a:pPr>
            <a:r>
              <a:rPr lang="uk-UA" sz="2000" b="1" dirty="0" smtClean="0"/>
              <a:t>І дорогий чудовий наш ліцей!</a:t>
            </a:r>
          </a:p>
          <a:p>
            <a:pPr>
              <a:buNone/>
            </a:pPr>
            <a:r>
              <a:rPr lang="uk-UA" sz="2000" b="1" dirty="0" smtClean="0"/>
              <a:t>Ми руку дружби подамо вам радо,</a:t>
            </a:r>
          </a:p>
          <a:p>
            <a:pPr>
              <a:buNone/>
            </a:pPr>
            <a:r>
              <a:rPr lang="uk-UA" sz="2000" b="1" dirty="0" smtClean="0"/>
              <a:t>Якщо біда заступить вас бува…</a:t>
            </a:r>
          </a:p>
          <a:p>
            <a:pPr>
              <a:buNone/>
            </a:pPr>
            <a:r>
              <a:rPr lang="uk-UA" sz="2000" b="1" dirty="0" smtClean="0"/>
              <a:t>Оце й уся щонайщиріша правда</a:t>
            </a:r>
          </a:p>
          <a:p>
            <a:pPr>
              <a:buNone/>
            </a:pPr>
            <a:r>
              <a:rPr lang="uk-UA" sz="2000" b="1" dirty="0" smtClean="0"/>
              <a:t>Про дружний і веселий 8-А!</a:t>
            </a:r>
            <a:endParaRPr lang="en-US" sz="2000" b="1" dirty="0"/>
          </a:p>
        </p:txBody>
      </p:sp>
      <p:pic>
        <p:nvPicPr>
          <p:cNvPr id="6" name="Содержимое 3" descr="08rpKEEZZn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1142984"/>
            <a:ext cx="5456725" cy="4429156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/>
              <a:t>Наш девіз: “</a:t>
            </a:r>
            <a:r>
              <a:rPr lang="ru-RU" b="1" dirty="0" err="1" smtClean="0"/>
              <a:t>Завжди</a:t>
            </a:r>
            <a:r>
              <a:rPr lang="ru-RU" b="1" dirty="0" smtClean="0"/>
              <a:t> вперед, </a:t>
            </a:r>
            <a:r>
              <a:rPr lang="ru-RU" b="1" dirty="0" err="1" smtClean="0"/>
              <a:t>ні</a:t>
            </a:r>
            <a:r>
              <a:rPr lang="ru-RU" b="1" dirty="0" smtClean="0"/>
              <a:t> </a:t>
            </a:r>
            <a:r>
              <a:rPr lang="ru-RU" b="1" dirty="0" err="1" smtClean="0"/>
              <a:t>кроку</a:t>
            </a:r>
            <a:r>
              <a:rPr lang="ru-RU" b="1" dirty="0" smtClean="0"/>
              <a:t> назад!</a:t>
            </a:r>
            <a:r>
              <a:rPr lang="uk-UA" b="1" dirty="0" smtClean="0"/>
              <a:t>”</a:t>
            </a:r>
            <a:endParaRPr lang="en-US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Чим для мене став ліцей?</a:t>
            </a:r>
          </a:p>
          <a:p>
            <a:pPr>
              <a:buNone/>
            </a:pPr>
            <a:r>
              <a:rPr lang="uk-UA" sz="2000" b="1" dirty="0" smtClean="0">
                <a:solidFill>
                  <a:srgbClr val="002060"/>
                </a:solidFill>
              </a:rPr>
              <a:t>Ліцей для мене – це місце, де можна знайти нові контакти, нові знайомства; вивчити щось нове по предметам, які мене цікавлять; місце для самореалізації та активної участі у самоврядуванні!!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Адміністратор\Рабочий стол\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1" y="1571612"/>
            <a:ext cx="3643337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pPr algn="l"/>
            <a:endParaRPr lang="en-US" sz="1400" b="1" dirty="0">
              <a:solidFill>
                <a:schemeClr val="tx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6" name="Рисунок 5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6786610" cy="3852086"/>
          </a:xfrm>
          <a:prstGeom prst="rect">
            <a:avLst/>
          </a:prstGeom>
        </p:spPr>
      </p:pic>
      <p:pic>
        <p:nvPicPr>
          <p:cNvPr id="5" name="Рисунок 4" descr="dgeUBzeHm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2071678"/>
            <a:ext cx="6301397" cy="4214842"/>
          </a:xfrm>
          <a:prstGeom prst="rect">
            <a:avLst/>
          </a:prstGeom>
        </p:spPr>
      </p:pic>
      <p:pic>
        <p:nvPicPr>
          <p:cNvPr id="8" name="Содержимое 3" descr="VjqWiAqx99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1857364"/>
            <a:ext cx="6766539" cy="4525963"/>
          </a:xfrm>
          <a:prstGeom prst="rect">
            <a:avLst/>
          </a:prstGeom>
        </p:spPr>
      </p:pic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500034" y="142852"/>
          <a:ext cx="8229600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/>
                <a:gridCol w="4114800"/>
              </a:tblGrid>
              <a:tr h="1643074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Дві тисячі тринадцятого року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В благословенний день, в щасливий час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                                         </a:t>
                      </a:r>
                      <a:br>
                        <a:rPr lang="en-US" sz="18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Дорогу в майбуття собі широку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Відкрив наш дружний і веселий клас.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tx1"/>
                          </a:solidFill>
                        </a:rPr>
                      </a:b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 час, коли ліцей прийняв нас радо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лав своїх, у 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дружную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сім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ю,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 ми дзвінким барвистим зорепадом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Влили у нього чисту юнь свою.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7yiuS8A7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71" y="1293219"/>
            <a:ext cx="5415016" cy="5415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dirty="0" smtClean="0">
                <a:solidFill>
                  <a:schemeClr val="tx1"/>
                </a:solidFill>
              </a:rPr>
              <a:t>Ми дружні і водночас дуже різні,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uk-UA" sz="2000" b="1" dirty="0" smtClean="0">
                <a:solidFill>
                  <a:schemeClr val="tx1"/>
                </a:solidFill>
              </a:rPr>
              <a:t>Допитливі, веселі, як весна!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uk-UA" sz="2000" b="1" dirty="0" smtClean="0">
                <a:solidFill>
                  <a:schemeClr val="tx1"/>
                </a:solidFill>
              </a:rPr>
              <a:t>Та лиш тоді </a:t>
            </a:r>
            <a:r>
              <a:rPr lang="uk-UA" sz="2000" b="1" dirty="0" err="1" smtClean="0">
                <a:solidFill>
                  <a:schemeClr val="tx1"/>
                </a:solidFill>
              </a:rPr>
              <a:t>прекраснішає</a:t>
            </a:r>
            <a:r>
              <a:rPr lang="uk-UA" sz="2000" b="1" dirty="0" smtClean="0">
                <a:solidFill>
                  <a:schemeClr val="tx1"/>
                </a:solidFill>
              </a:rPr>
              <a:t> пісня,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uk-UA" sz="2000" b="1" dirty="0" smtClean="0">
                <a:solidFill>
                  <a:schemeClr val="tx1"/>
                </a:solidFill>
              </a:rPr>
              <a:t>Як монотонності позбавлена вона!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BQx5CYpJbd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2428868"/>
            <a:ext cx="6056795" cy="4041206"/>
          </a:xfrm>
          <a:prstGeom prst="rect">
            <a:avLst/>
          </a:prstGeom>
        </p:spPr>
      </p:pic>
      <p:pic>
        <p:nvPicPr>
          <p:cNvPr id="8" name="Picture 2" descr="D:\8-a фото\oK7I-DPWG8w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20" y="1785926"/>
            <a:ext cx="3027300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Содержимое 4" descr="P1010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571480"/>
            <a:ext cx="5472112" cy="41040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500042"/>
            <a:ext cx="2686040" cy="56261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800" b="1" dirty="0" smtClean="0"/>
              <a:t>Ну, де, скажіть, таке іще буває,</a:t>
            </a:r>
            <a:endParaRPr lang="en-US" sz="1800" b="1" dirty="0" smtClean="0"/>
          </a:p>
          <a:p>
            <a:r>
              <a:rPr lang="uk-UA" sz="1800" b="1" dirty="0" smtClean="0"/>
              <a:t>Щоб пори року -  разом збіглися?</a:t>
            </a:r>
            <a:endParaRPr lang="en-US" sz="1800" b="1" dirty="0" smtClean="0"/>
          </a:p>
          <a:p>
            <a:r>
              <a:rPr lang="uk-UA" sz="1800" b="1" dirty="0" smtClean="0"/>
              <a:t>Одначе, у нашім класі – і весна буяє,</a:t>
            </a:r>
            <a:endParaRPr lang="en-US" sz="1800" b="1" dirty="0" smtClean="0"/>
          </a:p>
          <a:p>
            <a:r>
              <a:rPr lang="uk-UA" sz="1800" b="1" dirty="0" smtClean="0"/>
              <a:t>І літо колоситься, й осінь плаче, </a:t>
            </a:r>
            <a:endParaRPr lang="en-US" sz="1800" b="1" dirty="0" smtClean="0"/>
          </a:p>
          <a:p>
            <a:r>
              <a:rPr lang="uk-UA" sz="1800" b="1" dirty="0" smtClean="0"/>
              <a:t>Й </a:t>
            </a:r>
            <a:r>
              <a:rPr lang="uk-UA" sz="1800" b="1" dirty="0" err="1" smtClean="0"/>
              <a:t>студенним</a:t>
            </a:r>
            <a:r>
              <a:rPr lang="uk-UA" sz="1800" b="1" dirty="0" smtClean="0"/>
              <a:t> зимнім вітром повіває,</a:t>
            </a:r>
            <a:endParaRPr lang="en-US" sz="1800" b="1" dirty="0" smtClean="0"/>
          </a:p>
          <a:p>
            <a:r>
              <a:rPr lang="uk-UA" sz="1800" b="1" dirty="0" smtClean="0"/>
              <a:t>Мов матінка-природа мовить слово!...</a:t>
            </a:r>
            <a:endParaRPr lang="en-US" sz="1800" b="1" dirty="0" smtClean="0"/>
          </a:p>
          <a:p>
            <a:r>
              <a:rPr lang="uk-UA" sz="1800" b="1" dirty="0" smtClean="0"/>
              <a:t>Хіба лише в казках таке буває.</a:t>
            </a:r>
            <a:endParaRPr lang="en-US" sz="1800" b="1" dirty="0" smtClean="0"/>
          </a:p>
          <a:p>
            <a:r>
              <a:rPr lang="uk-UA" sz="1800" b="1" dirty="0" smtClean="0"/>
              <a:t>Та краще про наш клас ведімо мову!</a:t>
            </a:r>
            <a:endParaRPr lang="en-US" sz="1800" b="1" dirty="0" smtClean="0"/>
          </a:p>
          <a:p>
            <a:r>
              <a:rPr lang="uk-UA" sz="1800" b="1" dirty="0" smtClean="0"/>
              <a:t> </a:t>
            </a:r>
            <a:endParaRPr lang="en-US" sz="1800" b="1" dirty="0" smtClean="0"/>
          </a:p>
          <a:p>
            <a:endParaRPr lang="en-US" sz="1800" b="1" dirty="0"/>
          </a:p>
        </p:txBody>
      </p:sp>
      <p:pic>
        <p:nvPicPr>
          <p:cNvPr id="1026" name="Picture 2" descr="D:\8-a фото\бандура\IMAG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857496"/>
            <a:ext cx="5934978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Содержимое 4" descr="зима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5050" y="571480"/>
            <a:ext cx="5111750" cy="41434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3008313" cy="58579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1600" b="1" dirty="0" smtClean="0"/>
              <a:t>Всі ті із нас, що взимку народились,</a:t>
            </a:r>
            <a:endParaRPr lang="en-US" sz="1600" b="1" dirty="0" smtClean="0"/>
          </a:p>
          <a:p>
            <a:r>
              <a:rPr lang="uk-UA" sz="1600" b="1" dirty="0" smtClean="0"/>
              <a:t>Ознаки вдачі мають особливі:</a:t>
            </a:r>
            <a:endParaRPr lang="en-US" sz="1600" b="1" dirty="0" smtClean="0"/>
          </a:p>
          <a:p>
            <a:r>
              <a:rPr lang="uk-UA" sz="1600" b="1" dirty="0" smtClean="0"/>
              <a:t>Вони – цілеспрямовані, сміливі</a:t>
            </a:r>
            <a:endParaRPr lang="en-US" sz="1600" b="1" dirty="0" smtClean="0"/>
          </a:p>
          <a:p>
            <a:r>
              <a:rPr lang="uk-UA" sz="1600" b="1" dirty="0" smtClean="0"/>
              <a:t>І шанувати працю теж навчились!</a:t>
            </a:r>
            <a:endParaRPr lang="en-US" sz="1600" b="1" dirty="0" smtClean="0"/>
          </a:p>
          <a:p>
            <a:r>
              <a:rPr lang="uk-UA" sz="1600" b="1" dirty="0" smtClean="0"/>
              <a:t>Ось ті, хто «зимню» групу представляє:</a:t>
            </a:r>
            <a:endParaRPr lang="en-US" sz="1600" b="1" dirty="0" smtClean="0"/>
          </a:p>
          <a:p>
            <a:r>
              <a:rPr lang="uk-UA" sz="1600" b="1" dirty="0" smtClean="0"/>
              <a:t>Редько Дениско і Катруся </a:t>
            </a:r>
            <a:r>
              <a:rPr lang="uk-UA" sz="1600" b="1" dirty="0" err="1" smtClean="0"/>
              <a:t>Капусенко</a:t>
            </a:r>
            <a:r>
              <a:rPr lang="uk-UA" sz="1600" b="1" dirty="0" smtClean="0"/>
              <a:t>,</a:t>
            </a:r>
            <a:endParaRPr lang="en-US" sz="1600" b="1" dirty="0" smtClean="0"/>
          </a:p>
          <a:p>
            <a:r>
              <a:rPr lang="uk-UA" sz="1600" b="1" dirty="0" smtClean="0"/>
              <a:t>А Савіна Андрія хто не знає?</a:t>
            </a:r>
            <a:endParaRPr lang="en-US" sz="1600" b="1" dirty="0" smtClean="0"/>
          </a:p>
          <a:p>
            <a:r>
              <a:rPr lang="uk-UA" sz="1600" b="1" dirty="0" smtClean="0"/>
              <a:t>Марійку </a:t>
            </a:r>
            <a:r>
              <a:rPr lang="uk-UA" sz="1600" b="1" dirty="0" err="1" smtClean="0"/>
              <a:t>Антушеву</a:t>
            </a:r>
            <a:r>
              <a:rPr lang="uk-UA" sz="1600" b="1" dirty="0" smtClean="0"/>
              <a:t> і Вікторію </a:t>
            </a:r>
            <a:r>
              <a:rPr lang="uk-UA" sz="1600" b="1" dirty="0" err="1" smtClean="0"/>
              <a:t>Хоменко</a:t>
            </a:r>
            <a:r>
              <a:rPr lang="uk-UA" sz="1600" b="1" dirty="0" smtClean="0"/>
              <a:t>.</a:t>
            </a:r>
            <a:endParaRPr lang="en-US" sz="1600" b="1" dirty="0" smtClean="0"/>
          </a:p>
          <a:p>
            <a:r>
              <a:rPr lang="uk-UA" sz="1600" b="1" dirty="0" err="1" smtClean="0"/>
              <a:t>Собкова</a:t>
            </a:r>
            <a:r>
              <a:rPr lang="uk-UA" sz="1600" b="1" dirty="0" smtClean="0"/>
              <a:t> Ваню, Андрійка </a:t>
            </a:r>
            <a:r>
              <a:rPr lang="uk-UA" sz="1600" b="1" dirty="0" err="1" smtClean="0"/>
              <a:t>Бедермана</a:t>
            </a:r>
            <a:r>
              <a:rPr lang="ru-RU" sz="1600" b="1" dirty="0" smtClean="0"/>
              <a:t>.</a:t>
            </a:r>
            <a:endParaRPr lang="en-US" sz="1600" b="1" dirty="0" smtClean="0"/>
          </a:p>
          <a:p>
            <a:r>
              <a:rPr lang="uk-UA" sz="1600" b="1" dirty="0" smtClean="0"/>
              <a:t>І Ангеліночку </a:t>
            </a:r>
            <a:r>
              <a:rPr lang="uk-UA" sz="1600" b="1" dirty="0" err="1" smtClean="0"/>
              <a:t>Філюк</a:t>
            </a:r>
            <a:r>
              <a:rPr lang="uk-UA" sz="1600" b="1" dirty="0" smtClean="0"/>
              <a:t>, </a:t>
            </a:r>
            <a:r>
              <a:rPr lang="uk-UA" sz="1600" b="1" dirty="0" err="1" smtClean="0"/>
              <a:t>Круглєню</a:t>
            </a:r>
            <a:r>
              <a:rPr lang="uk-UA" sz="1600" b="1" dirty="0" smtClean="0"/>
              <a:t> Сашу.</a:t>
            </a:r>
            <a:endParaRPr lang="en-US" sz="1600" b="1" dirty="0" smtClean="0"/>
          </a:p>
          <a:p>
            <a:r>
              <a:rPr lang="uk-UA" sz="1600" b="1" dirty="0" smtClean="0"/>
              <a:t>То ж не для них ознаки лінощів й обману.</a:t>
            </a:r>
            <a:endParaRPr lang="en-US" sz="1600" b="1" dirty="0" smtClean="0"/>
          </a:p>
          <a:p>
            <a:r>
              <a:rPr lang="uk-UA" sz="1600" b="1" dirty="0" smtClean="0"/>
              <a:t>Така допитлива команда «зимня» наша.</a:t>
            </a:r>
            <a:endParaRPr lang="en-US" sz="1600" b="1" dirty="0" smtClean="0"/>
          </a:p>
          <a:p>
            <a:endParaRPr lang="en-US" sz="1600" b="1" dirty="0"/>
          </a:p>
        </p:txBody>
      </p:sp>
      <p:pic>
        <p:nvPicPr>
          <p:cNvPr id="1027" name="Picture 3" descr="D:\8-a фото\Вільний час\lIlx0FQESn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730790"/>
            <a:ext cx="2643205" cy="2912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Содержимое 4" descr="весн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68" y="285728"/>
            <a:ext cx="5111750" cy="40005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500042"/>
            <a:ext cx="3179793" cy="56261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uk-UA" sz="2100" b="1" dirty="0" smtClean="0"/>
              <a:t>Від них не гірші і «весняні» </a:t>
            </a:r>
            <a:r>
              <a:rPr lang="uk-UA" sz="2100" b="1" dirty="0" err="1" smtClean="0"/>
              <a:t>квіти–</a:t>
            </a:r>
            <a:r>
              <a:rPr lang="uk-UA" sz="2100" b="1" dirty="0" smtClean="0"/>
              <a:t> </a:t>
            </a:r>
            <a:endParaRPr lang="en-US" sz="2100" b="1" dirty="0" smtClean="0"/>
          </a:p>
          <a:p>
            <a:r>
              <a:rPr lang="uk-UA" sz="2100" b="1" dirty="0" smtClean="0"/>
              <a:t>Це ті, що народились навесні:</a:t>
            </a:r>
            <a:endParaRPr lang="en-US" sz="2100" b="1" dirty="0" smtClean="0"/>
          </a:p>
          <a:p>
            <a:r>
              <a:rPr lang="uk-UA" sz="2100" b="1" dirty="0" smtClean="0"/>
              <a:t>М</a:t>
            </a:r>
            <a:r>
              <a:rPr lang="ru-RU" sz="2100" b="1" dirty="0" smtClean="0"/>
              <a:t>”</a:t>
            </a:r>
            <a:r>
              <a:rPr lang="uk-UA" sz="2100" b="1" dirty="0" smtClean="0"/>
              <a:t>які, чутливі, вірні в дружбі діти</a:t>
            </a:r>
            <a:endParaRPr lang="en-US" sz="2100" b="1" dirty="0" smtClean="0"/>
          </a:p>
          <a:p>
            <a:r>
              <a:rPr lang="uk-UA" sz="2100" b="1" dirty="0" smtClean="0"/>
              <a:t>Ще й інтелект їм думи шле ясні…</a:t>
            </a:r>
            <a:endParaRPr lang="en-US" sz="2100" b="1" dirty="0" smtClean="0"/>
          </a:p>
          <a:p>
            <a:r>
              <a:rPr lang="uk-UA" sz="2100" b="1" dirty="0" smtClean="0"/>
              <a:t>В цю групу входять наш </a:t>
            </a:r>
            <a:r>
              <a:rPr lang="uk-UA" sz="2100" b="1" dirty="0" err="1" smtClean="0"/>
              <a:t>Нікіта</a:t>
            </a:r>
            <a:r>
              <a:rPr lang="uk-UA" sz="2100" b="1" dirty="0" smtClean="0"/>
              <a:t> </a:t>
            </a:r>
            <a:r>
              <a:rPr lang="uk-UA" sz="2100" b="1" dirty="0" err="1" smtClean="0"/>
              <a:t>Кацовець</a:t>
            </a:r>
            <a:r>
              <a:rPr lang="uk-UA" sz="2100" b="1" dirty="0" smtClean="0"/>
              <a:t>, </a:t>
            </a:r>
            <a:r>
              <a:rPr lang="uk-UA" sz="2100" b="1" dirty="0" err="1" smtClean="0"/>
              <a:t>Рябков</a:t>
            </a:r>
            <a:r>
              <a:rPr lang="uk-UA" sz="2100" b="1" dirty="0" smtClean="0"/>
              <a:t> Сергійко, </a:t>
            </a:r>
            <a:r>
              <a:rPr lang="uk-UA" sz="2100" b="1" dirty="0" err="1" smtClean="0"/>
              <a:t>Панкіна</a:t>
            </a:r>
            <a:r>
              <a:rPr lang="uk-UA" sz="2100" b="1" dirty="0" smtClean="0"/>
              <a:t> Катруся,</a:t>
            </a:r>
            <a:r>
              <a:rPr lang="en-US" sz="2100" b="1" dirty="0" smtClean="0"/>
              <a:t> </a:t>
            </a:r>
            <a:r>
              <a:rPr lang="uk-UA" sz="2100" b="1" dirty="0" smtClean="0"/>
              <a:t>Романко </a:t>
            </a:r>
            <a:r>
              <a:rPr lang="uk-UA" sz="2100" b="1" dirty="0" err="1" smtClean="0"/>
              <a:t>Степанчук</a:t>
            </a:r>
            <a:r>
              <a:rPr lang="uk-UA" sz="2100" b="1" dirty="0" smtClean="0"/>
              <a:t>…(Ні, список ще не весь!)</a:t>
            </a:r>
            <a:r>
              <a:rPr lang="en-US" sz="2100" b="1" dirty="0" smtClean="0"/>
              <a:t> </a:t>
            </a:r>
            <a:r>
              <a:rPr lang="uk-UA" sz="2100" b="1" dirty="0" err="1" smtClean="0"/>
              <a:t>Нікіта</a:t>
            </a:r>
            <a:r>
              <a:rPr lang="uk-UA" sz="2100" b="1" dirty="0" smtClean="0"/>
              <a:t> </a:t>
            </a:r>
            <a:r>
              <a:rPr lang="uk-UA" sz="2100" b="1" dirty="0" err="1" smtClean="0"/>
              <a:t>Драговоз</a:t>
            </a:r>
            <a:r>
              <a:rPr lang="uk-UA" sz="2100" b="1" dirty="0" smtClean="0"/>
              <a:t>, Борисова Аннуся…</a:t>
            </a:r>
            <a:endParaRPr lang="en-US" sz="2100" b="1" dirty="0" smtClean="0"/>
          </a:p>
          <a:p>
            <a:r>
              <a:rPr lang="uk-UA" sz="2100" b="1" dirty="0" smtClean="0"/>
              <a:t>І Юра </a:t>
            </a:r>
            <a:r>
              <a:rPr lang="uk-UA" sz="2100" b="1" dirty="0" err="1" smtClean="0"/>
              <a:t>Шаповаленко</a:t>
            </a:r>
            <a:r>
              <a:rPr lang="uk-UA" sz="2100" b="1" dirty="0" smtClean="0"/>
              <a:t>, Артемко Кириченко,</a:t>
            </a:r>
            <a:r>
              <a:rPr lang="en-US" sz="2100" b="1" dirty="0" smtClean="0"/>
              <a:t> </a:t>
            </a:r>
            <a:r>
              <a:rPr lang="uk-UA" sz="2100" b="1" dirty="0" smtClean="0"/>
              <a:t>Наталя Кравченко та ще Денис Олійник…</a:t>
            </a:r>
            <a:endParaRPr lang="en-US" sz="2100" b="1" dirty="0" smtClean="0"/>
          </a:p>
          <a:p>
            <a:r>
              <a:rPr lang="uk-UA" sz="2100" b="1" dirty="0" smtClean="0"/>
              <a:t>Кінцеве прізвище – уже не далеченько:</a:t>
            </a:r>
            <a:r>
              <a:rPr lang="en-US" sz="2100" b="1" dirty="0" smtClean="0"/>
              <a:t> </a:t>
            </a:r>
            <a:r>
              <a:rPr lang="uk-UA" sz="2100" b="1" dirty="0" err="1" smtClean="0"/>
              <a:t>Страшнова</a:t>
            </a:r>
            <a:r>
              <a:rPr lang="uk-UA" sz="2100" b="1" dirty="0" smtClean="0"/>
              <a:t> </a:t>
            </a:r>
            <a:r>
              <a:rPr lang="uk-UA" sz="2100" b="1" dirty="0" err="1" smtClean="0"/>
              <a:t>Настенька</a:t>
            </a:r>
            <a:r>
              <a:rPr lang="uk-UA" sz="2100" b="1" dirty="0" smtClean="0"/>
              <a:t>!</a:t>
            </a:r>
            <a:endParaRPr lang="en-US" sz="2100" b="1" dirty="0" smtClean="0"/>
          </a:p>
          <a:p>
            <a:r>
              <a:rPr lang="uk-UA" sz="2100" b="1" dirty="0" smtClean="0"/>
              <a:t>А щоб, бува, не виник</a:t>
            </a:r>
            <a:endParaRPr lang="en-US" sz="2100" b="1" dirty="0" smtClean="0"/>
          </a:p>
          <a:p>
            <a:r>
              <a:rPr lang="uk-UA" sz="2100" b="1" dirty="0" smtClean="0"/>
              <a:t>Ні в кого сумнів, чи такі вже унікальні </a:t>
            </a:r>
            <a:endParaRPr lang="en-US" sz="2100" b="1" dirty="0" smtClean="0"/>
          </a:p>
          <a:p>
            <a:r>
              <a:rPr lang="uk-UA" sz="2100" b="1" dirty="0" smtClean="0"/>
              <a:t>Ці діти, ніжно люблені весною,</a:t>
            </a:r>
            <a:endParaRPr lang="en-US" sz="2100" b="1" dirty="0" smtClean="0"/>
          </a:p>
          <a:p>
            <a:r>
              <a:rPr lang="uk-UA" sz="2100" b="1" dirty="0" smtClean="0"/>
              <a:t>Переконатись можна в ідеальнім</a:t>
            </a:r>
            <a:endParaRPr lang="en-US" sz="2100" b="1" dirty="0" smtClean="0"/>
          </a:p>
          <a:p>
            <a:r>
              <a:rPr lang="uk-UA" sz="2100" b="1" dirty="0" smtClean="0"/>
              <a:t>Їх володінні працею і грою!</a:t>
            </a:r>
            <a:endParaRPr lang="en-US" sz="2100" b="1" dirty="0" smtClean="0"/>
          </a:p>
          <a:p>
            <a:r>
              <a:rPr lang="uk-UA" sz="2100" b="1" dirty="0" smtClean="0"/>
              <a:t> </a:t>
            </a:r>
            <a:endParaRPr lang="en-US" sz="2100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5728"/>
            <a:ext cx="4038600" cy="58404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endParaRPr lang="uk-UA" sz="1600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r>
              <a:rPr lang="uk-UA" sz="1900" b="1" dirty="0" smtClean="0"/>
              <a:t>А ця команда – тихе, тепле «літо»,</a:t>
            </a:r>
            <a:endParaRPr lang="en-US" sz="1900" b="1" dirty="0" smtClean="0"/>
          </a:p>
          <a:p>
            <a:pPr>
              <a:buNone/>
            </a:pPr>
            <a:r>
              <a:rPr lang="uk-UA" sz="1900" b="1" dirty="0" smtClean="0"/>
              <a:t>Що сповнене романтики і ласки.</a:t>
            </a:r>
            <a:endParaRPr lang="en-US" sz="1900" b="1" dirty="0" smtClean="0"/>
          </a:p>
          <a:p>
            <a:pPr>
              <a:buNone/>
            </a:pPr>
            <a:r>
              <a:rPr lang="uk-UA" sz="1900" b="1" dirty="0" smtClean="0"/>
              <a:t>Такими ж рисами наділені ці діти, </a:t>
            </a:r>
            <a:endParaRPr lang="en-US" sz="1900" b="1" dirty="0" smtClean="0"/>
          </a:p>
          <a:p>
            <a:pPr>
              <a:buNone/>
            </a:pPr>
            <a:r>
              <a:rPr lang="uk-UA" sz="1900" b="1" dirty="0" smtClean="0"/>
              <a:t>Народжені в цю пору праці й казки.</a:t>
            </a:r>
          </a:p>
          <a:p>
            <a:pPr>
              <a:buNone/>
            </a:pPr>
            <a:r>
              <a:rPr lang="uk-UA" sz="1900" b="1" dirty="0" err="1" smtClean="0"/>
              <a:t>Нікіта</a:t>
            </a:r>
            <a:r>
              <a:rPr lang="uk-UA" sz="1900" b="1" dirty="0" smtClean="0"/>
              <a:t> </a:t>
            </a:r>
            <a:r>
              <a:rPr lang="uk-UA" sz="1900" b="1" dirty="0" err="1" smtClean="0"/>
              <a:t>Селіверстов</a:t>
            </a:r>
            <a:r>
              <a:rPr lang="uk-UA" sz="1900" b="1" dirty="0" smtClean="0"/>
              <a:t> і Оленка Коваленко, </a:t>
            </a:r>
          </a:p>
          <a:p>
            <a:pPr>
              <a:buNone/>
            </a:pPr>
            <a:r>
              <a:rPr lang="uk-UA" sz="1900" b="1" dirty="0" smtClean="0"/>
              <a:t>Микита </a:t>
            </a:r>
            <a:r>
              <a:rPr lang="uk-UA" sz="1900" b="1" dirty="0" err="1" smtClean="0"/>
              <a:t>Венгерук</a:t>
            </a:r>
            <a:r>
              <a:rPr lang="uk-UA" sz="1900" b="1" dirty="0" smtClean="0"/>
              <a:t> та ще Богдан Тарасов,</a:t>
            </a:r>
          </a:p>
          <a:p>
            <a:pPr>
              <a:buNone/>
            </a:pPr>
            <a:r>
              <a:rPr lang="uk-UA" sz="1900" b="1" dirty="0" smtClean="0"/>
              <a:t>До них примкнув ще й </a:t>
            </a:r>
            <a:r>
              <a:rPr lang="uk-UA" sz="1900" b="1" dirty="0" err="1" smtClean="0"/>
              <a:t>Валік</a:t>
            </a:r>
            <a:r>
              <a:rPr lang="uk-UA" sz="1900" b="1" dirty="0" smtClean="0"/>
              <a:t> Романенко!</a:t>
            </a:r>
          </a:p>
          <a:p>
            <a:pPr>
              <a:buNone/>
            </a:pPr>
            <a:r>
              <a:rPr lang="uk-UA" sz="1900" b="1" dirty="0" smtClean="0"/>
              <a:t>Оце і вся команда </a:t>
            </a:r>
            <a:r>
              <a:rPr lang="uk-UA" sz="1900" b="1" dirty="0" err="1" smtClean="0"/>
              <a:t>“літня”</a:t>
            </a:r>
            <a:r>
              <a:rPr lang="uk-UA" sz="1900" b="1" dirty="0" smtClean="0"/>
              <a:t> класу.</a:t>
            </a:r>
          </a:p>
          <a:p>
            <a:pPr>
              <a:buNone/>
            </a:pPr>
            <a:r>
              <a:rPr lang="uk-UA" sz="1900" b="1" dirty="0" smtClean="0"/>
              <a:t>Їм притаманна відданість і ніжність, </a:t>
            </a:r>
          </a:p>
          <a:p>
            <a:pPr>
              <a:buNone/>
            </a:pPr>
            <a:r>
              <a:rPr lang="uk-UA" sz="1900" b="1" dirty="0" smtClean="0"/>
              <a:t>Захоплення спортивні і музичні,</a:t>
            </a:r>
          </a:p>
          <a:p>
            <a:pPr>
              <a:buNone/>
            </a:pPr>
            <a:r>
              <a:rPr lang="uk-UA" sz="1900" b="1" dirty="0" smtClean="0"/>
              <a:t>В серця до них не проникає ницість, </a:t>
            </a:r>
          </a:p>
          <a:p>
            <a:pPr>
              <a:buNone/>
            </a:pPr>
            <a:r>
              <a:rPr lang="uk-UA" sz="1900" b="1" dirty="0" smtClean="0"/>
              <a:t>І відданість добру – для них закони вічні!</a:t>
            </a:r>
            <a:endParaRPr lang="en-US" sz="1900" b="1" dirty="0" smtClean="0"/>
          </a:p>
          <a:p>
            <a:pPr>
              <a:buNone/>
            </a:pPr>
            <a:r>
              <a:rPr lang="uk-UA" sz="1900" b="1" dirty="0" smtClean="0"/>
              <a:t> </a:t>
            </a:r>
            <a:endParaRPr lang="en-US" sz="1900" b="1" dirty="0" smtClean="0"/>
          </a:p>
          <a:p>
            <a:endParaRPr lang="en-US" dirty="0"/>
          </a:p>
        </p:txBody>
      </p:sp>
      <p:pic>
        <p:nvPicPr>
          <p:cNvPr id="5" name="Содержимое 4" descr="літ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0562" y="3143248"/>
            <a:ext cx="4357718" cy="37147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 descr="DSC02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16" y="357166"/>
            <a:ext cx="4643502" cy="3143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52" name="Picture 4" descr="D:\8-a фото\Коваленк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28604"/>
            <a:ext cx="2286016" cy="3143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704</Words>
  <Application>Microsoft Office PowerPoint</Application>
  <PresentationFormat>Экран (4:3)</PresentationFormat>
  <Paragraphs>107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“Історична“ довідка про унікальний 8-А клас</vt:lpstr>
      <vt:lpstr>Куратор нашого класу</vt:lpstr>
      <vt:lpstr>Наш девіз: “Завжди вперед, ні кроку назад!”</vt:lpstr>
      <vt:lpstr>Слайд 4</vt:lpstr>
      <vt:lpstr>  Ми дружні і водночас дуже різні, Допитливі, веселі, як весна! Та лиш тоді прекраснішає пісня, Як монотонності позбавлена вона! </vt:lpstr>
      <vt:lpstr>Слайд 6</vt:lpstr>
      <vt:lpstr>Слайд 7</vt:lpstr>
      <vt:lpstr>Слайд 8</vt:lpstr>
      <vt:lpstr>Слайд 9</vt:lpstr>
      <vt:lpstr>Слайд 10</vt:lpstr>
      <vt:lpstr>Такий наш 8-А строкато різний, Та все ж – «зима», «весна», чи «літо» ти, чи «осінь» -  Ми одностайно – в добрий час чи в грізний –  Ласкаво на гостину до нас просим!</vt:lpstr>
      <vt:lpstr>Ми вам розкажемо про класу  день народження, посвяту в  ліцеїсти</vt:lpstr>
      <vt:lpstr>Свято  Покрови,</vt:lpstr>
      <vt:lpstr>День українського козацтва</vt:lpstr>
      <vt:lpstr>Про те, як ветеранів привітати можемо!</vt:lpstr>
      <vt:lpstr>Здивуєтесь талантам нашим ви!</vt:lpstr>
      <vt:lpstr>Розкажем про похід до планетарію, походи у музеї  Музей  Івана Гончара</vt:lpstr>
      <vt:lpstr>Музей Великої Вітчизняної Війни</vt:lpstr>
      <vt:lpstr>Слайд 19</vt:lpstr>
      <vt:lpstr>Національний науково-природничий музей</vt:lpstr>
      <vt:lpstr>Про свято Кобзаря</vt:lpstr>
      <vt:lpstr>І як нас вразив експериментаніум!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COMP20</cp:lastModifiedBy>
  <cp:revision>36</cp:revision>
  <dcterms:created xsi:type="dcterms:W3CDTF">2014-04-04T22:36:54Z</dcterms:created>
  <dcterms:modified xsi:type="dcterms:W3CDTF">2014-04-10T11:54:45Z</dcterms:modified>
</cp:coreProperties>
</file>